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9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6" r:id="rId14"/>
    <p:sldId id="305" r:id="rId15"/>
    <p:sldId id="275" r:id="rId16"/>
    <p:sldId id="279" r:id="rId17"/>
    <p:sldId id="280" r:id="rId18"/>
    <p:sldId id="281" r:id="rId19"/>
    <p:sldId id="283" r:id="rId20"/>
    <p:sldId id="284" r:id="rId21"/>
    <p:sldId id="282" r:id="rId22"/>
    <p:sldId id="285" r:id="rId23"/>
    <p:sldId id="286" r:id="rId24"/>
    <p:sldId id="288" r:id="rId25"/>
    <p:sldId id="287" r:id="rId26"/>
    <p:sldId id="289" r:id="rId27"/>
    <p:sldId id="290" r:id="rId28"/>
    <p:sldId id="307" r:id="rId29"/>
    <p:sldId id="292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0396"/>
    <a:srgbClr val="1552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PODCAST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4784" y="1073020"/>
            <a:ext cx="9619828" cy="48382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dirty="0">
                <a:sym typeface="+mn-ea"/>
              </a:rPr>
              <a:t> </a:t>
            </a:r>
            <a:r>
              <a:rPr lang="en-US" altLang="en-US" sz="1800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sym typeface="+mn-ea"/>
              </a:rPr>
              <a:t> 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&lt;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LinearLayout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loggedInLayout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android:orientation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="vertical"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="0dp"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searchView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="gone"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android:padding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="16dp"&gt;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en-US" sz="1800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9984" y="1178793"/>
            <a:ext cx="10972800" cy="49530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&lt;!-- User Name --&gt;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&lt;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TextView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usernameTextView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android:text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="Welcome, User"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android:textSize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="18sp"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android:textColor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="#000000"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android:layout_marginBottom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="8dp"/&gt;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&lt;!--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RecyclerView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for Podcasts --&gt;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&lt;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androidx.recyclerview.widget.RecyclerView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podcastRecyclerView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="0dp"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7016" y="790031"/>
            <a:ext cx="11354435" cy="565467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="0dp"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usernameTextView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app:layout_constraintBottom_toTopOf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playMusicButton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android:layout_marginTop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="16dp"/&gt;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&lt;!-- Control Buttons --&gt;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&lt;Button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playMusicButton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android:text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="Play Podcast"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podcastRecyclerView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android:layout_marginTop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="16dp"/&gt;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en-US" sz="1800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9570" y="1226613"/>
            <a:ext cx="11247120" cy="587692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&lt;Button&gt;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profileButton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android:text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="View Profile"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playMusicButton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android:layout_marginTop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="8dp"/&gt;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&lt;/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LinearLayout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&lt;!-- Progress Bar for Loading --&gt;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&lt;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ProgressBar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android:id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="@+id/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progressBar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"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android:layout_width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"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android:layout_height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"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android:visibility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="gone"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app:layout_constraintTop_toTopOf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="parent"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5563" y="1540189"/>
            <a:ext cx="8915400" cy="3777622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android:visibility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="gone"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app:layout_constraintTop_toTopOf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="parent"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app:layout_constraintStart_toStartOf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="parent"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app:layout_constraintEnd_toEndOf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="parent"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android:layout_marginTop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="120dp"/&gt;</a:t>
            </a:r>
          </a:p>
          <a:p>
            <a:pPr marL="0" indent="0">
              <a:buNone/>
            </a:pP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androidx.constraintlayout.widget.ConstraintLayout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</a:t>
            </a:r>
          </a:p>
          <a:p>
            <a:pPr marL="0" indent="0">
              <a:buNone/>
            </a:pP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42426"/>
            <a:ext cx="9940925" cy="582930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800" b="1" dirty="0">
                <a:solidFill>
                  <a:schemeClr val="accent4"/>
                </a:solidFill>
              </a:rPr>
              <a:t>MAIN ACTIVITY.KT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1554" y="1248410"/>
            <a:ext cx="11111230" cy="541909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android.os.Bundle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android.view.View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android.widget.Button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android.widget.EditText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android.widget.ProgressBar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android.widget.TextView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android.widget.Toast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androidx.appcompat.app.AppCompatActivity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androidx.recyclerview.widget.LinearLayoutManager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androidx.recyclerview.widget.RecyclerView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class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MainActivity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AppCompatActivity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private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isLoggedIn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= false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private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currentUserName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: String = ""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private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podcastsList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MutableList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&lt;String&gt;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mutableListOf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("Podcast 1", "Podcast 2", "Podcast 3")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2705735" y="3236277"/>
            <a:ext cx="5080000" cy="33718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sz="1600"/>
              <a:t>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1519" y="1268964"/>
            <a:ext cx="9283926" cy="493150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loginButton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Button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registerButton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Button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usernameEditText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EditText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passwordEditText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EditText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confirmPasswordEditText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EditText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playMusicButton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Button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profileButton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Button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progressBar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ProgressBar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usernameTextView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TextView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lateinit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var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podcastRecyclerView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RecyclerView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val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registeredUsers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mutableMapOf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&lt;String, String&gt;()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4865" y="1203649"/>
            <a:ext cx="9657151" cy="4978161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override fun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onCreate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savedInstanceState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Bundle?) {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super.onCreate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savedInstanceState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setContentView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R.layout.activity_main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US" altLang="en-US" sz="49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loginButton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findViewById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R.id.loginButton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registerButton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findViewById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R.id.registerButton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usernameEditText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findViewById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R.id.usernameEditText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passwordEditText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findViewById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R.id.passwordEditText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confirmPasswordEditText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findViewById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R.id.confirmPasswordEditText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playMusicButton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findViewById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R.id.playMusicButton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profileButton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findViewById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R.id.profileButton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progressBar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findViewById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R.id.progressBar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usernameTextView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findViewById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4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R.id.usernameTextView</a:t>
            </a: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en-US" sz="4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6123" y="1474237"/>
            <a:ext cx="9237273" cy="436234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podcastRecyclerView.layoutManager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LinearLayoutManager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(this)</a:t>
            </a: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podcastRecyclerView.adapter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PodcastAdapter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podcastsList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loginButton.setOnClickListener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{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handleLogin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}</a:t>
            </a: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registerButton.setOnClickListener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{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handleRegistration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}</a:t>
            </a: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playMusicButton.setOnClickListener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{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handlePlayMusic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}</a:t>
            </a: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profileButton.setOnClickListener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{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showUserProfile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}</a:t>
            </a: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fun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handleLogin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{</a:t>
            </a: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val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username =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usernameEditText.text.toString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val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password =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passwordEditText.text.toString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7502" y="1399592"/>
            <a:ext cx="9461208" cy="451163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if (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username.isEmpty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|| 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password.isEmpty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()) {</a:t>
            </a: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"Please enter both username and password", 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return</a:t>
            </a: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</a:t>
            </a:r>
          </a:p>
          <a:p>
            <a:pPr marL="0" indent="0">
              <a:buNone/>
            </a:pPr>
            <a:endParaRPr lang="en-US" altLang="en-US" sz="19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if (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registeredUsers.containsKey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(username) &amp;&amp; 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registeredUsers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[username] == password) {</a:t>
            </a: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isLoggedIn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true</a:t>
            </a: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currentUserName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username</a:t>
            </a: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showLoggedInState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 else {</a:t>
            </a: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"Invalid username or password", </a:t>
            </a:r>
            <a:r>
              <a:rPr lang="en-US" altLang="en-US" sz="19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19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681" y="530804"/>
            <a:ext cx="8911687" cy="1280890"/>
          </a:xfrm>
        </p:spPr>
        <p:txBody>
          <a:bodyPr>
            <a:norm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INTRODUCTION</a:t>
            </a:r>
            <a:br>
              <a:rPr lang="en-US" dirty="0">
                <a:gradFill>
                  <a:gsLst>
                    <a:gs pos="0">
                      <a:srgbClr val="9EE256"/>
                    </a:gs>
                    <a:gs pos="100000">
                      <a:srgbClr val="52762D"/>
                    </a:gs>
                  </a:gsLst>
                  <a:lin scaled="0"/>
                </a:gradFill>
              </a:rPr>
            </a:br>
            <a:r>
              <a:rPr lang="en-US" dirty="0">
                <a:gradFill>
                  <a:gsLst>
                    <a:gs pos="0">
                      <a:srgbClr val="9EE256"/>
                    </a:gs>
                    <a:gs pos="100000">
                      <a:srgbClr val="52762D"/>
                    </a:gs>
                  </a:gsLst>
                  <a:lin scaled="0"/>
                </a:gradFill>
              </a:rPr>
              <a:t>         </a:t>
            </a:r>
            <a:endParaRPr lang="en-US" sz="2665" dirty="0">
              <a:gradFill>
                <a:gsLst>
                  <a:gs pos="0">
                    <a:srgbClr val="9EE256"/>
                  </a:gs>
                  <a:gs pos="100000">
                    <a:srgbClr val="52762D"/>
                  </a:gs>
                </a:gsLst>
                <a:lin scaled="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1332" y="1540328"/>
            <a:ext cx="10972800" cy="49530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550396"/>
                </a:solidFill>
              </a:rPr>
              <a:t>The ultimate podcast companion that brings the world of audio content to your fingertips.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550396"/>
                </a:solidFill>
                <a:sym typeface="+mn-ea"/>
              </a:rPr>
              <a:t>Whether you’re a fan of storytelling, true crime, self-improvement, business insights, or just looking for something new to tune into during your commute, our app has something for everyone.</a:t>
            </a:r>
            <a:endParaRPr lang="en-US" sz="2400" dirty="0">
              <a:solidFill>
                <a:srgbClr val="550396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550396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0139" y="1156995"/>
            <a:ext cx="9694473" cy="53837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en-US" sz="2000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</a:rPr>
              <a:t>       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private fun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handleRegistration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{</a:t>
            </a: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val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username =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usernameEditText.text.toString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val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password =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passwordEditText.text.toString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val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confirmPassword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confirmPasswordEditText.text.toString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endParaRPr lang="en-US" altLang="en-US" sz="23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if (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username.isEmpty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||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password.isEmpty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||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confirmPassword.isEmpty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()) {</a:t>
            </a: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"Please fill in all fields",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return</a:t>
            </a: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</a:t>
            </a:r>
          </a:p>
          <a:p>
            <a:pPr marL="0" indent="0">
              <a:buNone/>
            </a:pPr>
            <a:endParaRPr lang="en-US" altLang="en-US" sz="23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if (password !=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confirmPassword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{</a:t>
            </a: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"Passwords do not match", </a:t>
            </a:r>
            <a:r>
              <a:rPr lang="en-US" altLang="en-US" sz="23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return</a:t>
            </a:r>
          </a:p>
          <a:p>
            <a:pPr marL="0" indent="0">
              <a:buNone/>
            </a:pPr>
            <a:r>
              <a:rPr lang="en-US" altLang="en-US" sz="2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}</a:t>
            </a:r>
            <a:endParaRPr lang="en-US" altLang="en-US" sz="23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2000" dirty="0"/>
          </a:p>
          <a:p>
            <a:pPr marL="0" indent="0">
              <a:buNone/>
            </a:pPr>
            <a:r>
              <a:rPr lang="en-US" altLang="en-US" sz="2000" dirty="0"/>
              <a:t>     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4155" y="1306286"/>
            <a:ext cx="9750457" cy="460493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en-US" sz="2000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</a:rPr>
              <a:t>  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if (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registeredUsers.containsKey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(username))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"Username already exists",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return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registeredUsers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[username] = password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"Registration successful",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clearRegistrationFields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private fun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handlePlayMusic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if (!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isLoggedIn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"Please log in first",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return}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6204" y="1464906"/>
            <a:ext cx="9302588" cy="43996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"Playing podcast...",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private fun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showUserProfile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if (!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isLoggedIn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"Please log in first",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return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</a:t>
            </a:r>
          </a:p>
          <a:p>
            <a:pPr marL="0" indent="0">
              <a:buNone/>
            </a:pP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Toast.makeText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(this, "Welcome, $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currentUserName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!",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Toast.LENGTH_SHORT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).show()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4154" y="1324947"/>
            <a:ext cx="9106645" cy="440899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private fun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showLoggedInState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usernameTextView.text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"Welcome, $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currentUserName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"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loginButton.visibility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registerButton.visibility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usernameEditText.visibility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passwordEditText.visibility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confirmPasswordEditText.visibility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playMusicButton.visibility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View.VISIBLE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profileButton.visibility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View.VISIBLE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podcastRecyclerView.visibility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View.VISIBLE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progressBar.visibility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}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1560" y="1045028"/>
            <a:ext cx="11168911" cy="539063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private fun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clearRegistrationFields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usernameEditText.text.clear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passwordEditText.text.clear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confirmPasswordEditText.text.clear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override fun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onBackPressed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if (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isLoggedIn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isLoggedIn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false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showLoggedOutState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 else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super.onBackPressed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endParaRPr lang="en-US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8300" y="1380931"/>
            <a:ext cx="8915400" cy="43903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private fun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showLoggedOutState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 {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usernameTextView.text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"Please log in"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loginButton.visibility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View.VISIBLE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registerButton.visibility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View.VISIBLE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usernameEditText.visibility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View.VISIBLE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passwordEditText.visibility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View.VISIBLE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confirmPasswordEditText.visibility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View.VISIBLE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playMusicButton.visibility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profileButton.visibility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podcastRecyclerView.visibility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progressBar.visibility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View.GONE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8923" y="1380931"/>
            <a:ext cx="9051471" cy="509451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class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PodcastAdapter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(private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val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podcastList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List&lt;String&gt;) :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RecyclerView.Adapter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PodcastAdapter.PodcastViewHolder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&gt;()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override fun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onCreateViewHolder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(parent: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ViewGroup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viewType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Int):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PodcastViewHolder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val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view =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LayoutInflater.from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parent.context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).inflate(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R.layout.item_podcast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parent, false)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return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PodcastViewHolder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(view)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</a:t>
            </a:r>
          </a:p>
          <a:p>
            <a:pPr marL="0" indent="0">
              <a:buNone/>
            </a:pPr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override fun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onBindViewHolder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(holder: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PodcastViewHolder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position: Int) {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holder.bind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podcastList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[position])</a:t>
            </a:r>
          </a:p>
          <a:p>
            <a:pPr marL="0" indent="0">
              <a:buNone/>
            </a:pP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</a:t>
            </a:r>
          </a:p>
          <a:p>
            <a:endParaRPr lang="en-US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0139" y="1082351"/>
            <a:ext cx="9694473" cy="4828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override fun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getItemCount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(): Int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podcastList.size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class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PodcastViewHolder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itemView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View) :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RecyclerView.ViewHolder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itemView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{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private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val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podcastTitleTextView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TextView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itemView.findViewById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R.id.podcastTitleTextView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fun bind(title: String) {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podcastTitleTextView.text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title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}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}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}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67847" y="785717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altLang="en-US" sz="1800" b="1" dirty="0">
                <a:solidFill>
                  <a:schemeClr val="accent3"/>
                </a:solidFill>
              </a:rPr>
              <a:t>DEMO VIDEO :</a:t>
            </a:r>
            <a:endParaRPr lang="en-IN" b="1" dirty="0">
              <a:solidFill>
                <a:schemeClr val="accent3"/>
              </a:solidFill>
            </a:endParaRPr>
          </a:p>
        </p:txBody>
      </p:sp>
      <p:pic>
        <p:nvPicPr>
          <p:cNvPr id="4" name="nm-dem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55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08878" y="1268963"/>
            <a:ext cx="2673058" cy="549363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  <a:headEnd/>
            <a:tailEnd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6244" y="979715"/>
            <a:ext cx="7548465" cy="32004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4400" dirty="0"/>
              <a:t>                   </a:t>
            </a:r>
            <a:r>
              <a:rPr lang="en-US" sz="4400" dirty="0">
                <a:solidFill>
                  <a:srgbClr val="550396"/>
                </a:solidFill>
              </a:rPr>
              <a:t> 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7105" y="372183"/>
            <a:ext cx="8911687" cy="1280890"/>
          </a:xfrm>
        </p:spPr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" y="1131497"/>
            <a:ext cx="11219180" cy="5354320"/>
          </a:xfrm>
        </p:spPr>
        <p:txBody>
          <a:bodyPr>
            <a:normAutofit fontScale="97500"/>
          </a:bodyPr>
          <a:lstStyle/>
          <a:p>
            <a:pPr marL="3657600" lvl="8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1.USER INTRRFACE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   </a:t>
            </a: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>
                <a:solidFill>
                  <a:srgbClr val="550396"/>
                </a:solidFill>
              </a:rPr>
              <a:t>Intuitive Navigation: Simple, easy-to-navigate design that allows users to browse, search, and access content with minimal effort.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550396"/>
                </a:solidFill>
              </a:rPr>
              <a:t>       Personalized Feed: Based on listening habits, recommendations, and preferences, providing a tailored experience</a:t>
            </a:r>
            <a:r>
              <a:rPr lang="en-US" dirty="0">
                <a:solidFill>
                  <a:srgbClr val="0070C0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                                                   2. Search and Discovery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  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550396"/>
                </a:solidFill>
              </a:rPr>
              <a:t>Search Functionality: Allow users to search podcasts by title, genre, creator, or keyword.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550396"/>
                </a:solidFill>
              </a:rPr>
              <a:t>Categories &amp; Tags: Categorized podcasts (e.g., true crime, comedy, news) and customizable tags for easier discovery.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550396"/>
                </a:solidFill>
              </a:rPr>
              <a:t>Trending/Popular Shows: A section for popular or trending podcasts based on user activity or global trends.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550396"/>
                </a:solidFill>
              </a:rPr>
              <a:t>Recommendations: Personalized podcast recommendations based on listening history, ratings, and preferences.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146" y="530803"/>
            <a:ext cx="8911687" cy="1280890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400" b="1" dirty="0">
                <a:solidFill>
                  <a:schemeClr val="accent4"/>
                </a:solidFill>
              </a:rPr>
              <a:t>ACTIVITY UNDERSCORE XML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95838" y="1101242"/>
            <a:ext cx="6132545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&lt;?xml version="1.0" encoding="utf-8"?&gt;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androidx.constraintlayout.widget.ConstraintLayout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xmlns:android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="http://schemas.android.com/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apk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/res/android"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xmlns:app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="http://schemas.android.com/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apk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/res-auto"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xmlns:tools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="http://schemas.android.com/tools"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android:layout_width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="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match_parent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"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android:layout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&lt;Button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profileButton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android:text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="View Profile"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playMusicButton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android:layout_marginTop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="8dp"/&gt;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6920" y="1312507"/>
            <a:ext cx="8915400" cy="47244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android:iconifiedByDefault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="false"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app:layout_constraintTop_toTopOf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app:layout_constraintMarginTop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="16dp"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android:visibility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="gone"/&gt;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&lt;!-- Login and Registration Views --&gt;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&lt;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LinearLayout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loginRegistrationLayout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android:orientation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="vertical"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="0dp"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2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2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6780" y="1147666"/>
            <a:ext cx="8915400" cy="511812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searchView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android:padding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="16dp"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android:visibility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="visible"&gt;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&lt;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EditText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usernameEditText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="0dp"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android:hint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="Username"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android:inputType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="text"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android:padding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="12dp"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app:layout_constraintTop_toTopOf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7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7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 /&gt;</a:t>
            </a:r>
            <a:endParaRPr lang="en-US" altLang="en-US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17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19950" y="820718"/>
            <a:ext cx="11476990" cy="59239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&lt;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EditText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passwordEditText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="0dp"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android:hint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="Password"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android:inputType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textPassword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android:padding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="12dp"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usernameEditText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 /&gt;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&lt;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EditText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confirmPasswordEditText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="0dp"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android:hint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="Confirm Password"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android:inputType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textPassword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android:padding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="12dp"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</a:t>
            </a: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2371" y="1072113"/>
            <a:ext cx="10972800" cy="4953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1600" dirty="0">
                <a:sym typeface="+mn-ea"/>
              </a:rPr>
              <a:t>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passwordEditText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android:visibility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="gone" /&gt;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&lt;Button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loginButton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="0dp"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android:text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="Login"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confirmPasswordEditText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3526" y="1063690"/>
            <a:ext cx="9339910" cy="497816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en-US" dirty="0">
                <a:sym typeface="+mn-ea"/>
              </a:rPr>
              <a:t>   </a:t>
            </a:r>
            <a:r>
              <a:rPr lang="en-US" altLang="en-US" sz="1800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sym typeface="+mn-ea"/>
              </a:rPr>
              <a:t> 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&lt;Button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android:id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="@+id/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registerButton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android:layout_width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="0dp"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android:layout_height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wrap_content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android:text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="Register"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app:layout_constraintTop_toBottomOf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="@id/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loginButton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app:layout_constraintStart_toStartOf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app:layout_constraintEnd_toEndOf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="parent"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        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android:layout_marginTop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="8dp" /&gt;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&lt;/</a:t>
            </a:r>
            <a:r>
              <a:rPr lang="en-US" alt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LinearLayout</a:t>
            </a: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sym typeface="+mn-ea"/>
              </a:rPr>
              <a:t>    &lt;!-- Logged-in Layout --&gt;</a:t>
            </a:r>
            <a:endParaRPr lang="en-US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sym typeface="+mn-ea"/>
              </a:rPr>
              <a:t> 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</TotalTime>
  <Words>2712</Words>
  <Application>Microsoft Office PowerPoint</Application>
  <PresentationFormat>Widescreen</PresentationFormat>
  <Paragraphs>348</Paragraphs>
  <Slides>29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Century Gothic</vt:lpstr>
      <vt:lpstr>Wingdings</vt:lpstr>
      <vt:lpstr>Wingdings 3</vt:lpstr>
      <vt:lpstr>Wisp</vt:lpstr>
      <vt:lpstr>PODCAST</vt:lpstr>
      <vt:lpstr>INTRODUCTION          </vt:lpstr>
      <vt:lpstr>KEY FEATURES</vt:lpstr>
      <vt:lpstr>ACTIVITY UNDERSCORE XML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ACTIVITY.KT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PODCAST</dc:title>
  <dc:creator>CSE LAB</dc:creator>
  <cp:lastModifiedBy>Vijay Kumar</cp:lastModifiedBy>
  <cp:revision>30</cp:revision>
  <dcterms:created xsi:type="dcterms:W3CDTF">2024-11-15T09:47:00Z</dcterms:created>
  <dcterms:modified xsi:type="dcterms:W3CDTF">2024-11-23T10:18:00Z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C9C232FA7BBB49E58F7E4C68CA0A5704_11</vt:lpwstr>
  </property>
  <property fmtid="{D5CDD505-2E9C-101B-9397-08002B2CF9AE}" pid="3" name="KSOProductBuildVer">
    <vt:lpwstr>1033-12.2.0.18911</vt:lpwstr>
  </property>
</Properties>
</file>

<file path=docProps/thumbnail.jpeg>
</file>